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58" r:id="rId5"/>
    <p:sldId id="259" r:id="rId6"/>
    <p:sldId id="260" r:id="rId7"/>
    <p:sldId id="268" r:id="rId8"/>
    <p:sldId id="261" r:id="rId9"/>
    <p:sldId id="269" r:id="rId10"/>
    <p:sldId id="270" r:id="rId11"/>
    <p:sldId id="283" r:id="rId12"/>
    <p:sldId id="272" r:id="rId13"/>
    <p:sldId id="267" r:id="rId14"/>
    <p:sldId id="262" r:id="rId15"/>
    <p:sldId id="263" r:id="rId16"/>
    <p:sldId id="273" r:id="rId17"/>
    <p:sldId id="264" r:id="rId18"/>
    <p:sldId id="277" r:id="rId19"/>
    <p:sldId id="281" r:id="rId20"/>
    <p:sldId id="278" r:id="rId21"/>
    <p:sldId id="279" r:id="rId22"/>
    <p:sldId id="280" r:id="rId23"/>
    <p:sldId id="265" r:id="rId24"/>
    <p:sldId id="266" r:id="rId25"/>
    <p:sldId id="276" r:id="rId26"/>
    <p:sldId id="284" r:id="rId27"/>
    <p:sldId id="285" r:id="rId28"/>
    <p:sldId id="286" r:id="rId29"/>
    <p:sldId id="28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132" y="60"/>
      </p:cViewPr>
      <p:guideLst/>
    </p:cSldViewPr>
  </p:slideViewPr>
  <p:notesTextViewPr>
    <p:cViewPr>
      <p:scale>
        <a:sx n="1" d="1"/>
        <a:sy n="1" d="1"/>
      </p:scale>
      <p:origin x="0" y="0"/>
    </p:cViewPr>
  </p:notesTextViewPr>
  <p:sorterViewPr>
    <p:cViewPr>
      <p:scale>
        <a:sx n="100" d="100"/>
        <a:sy n="100" d="100"/>
      </p:scale>
      <p:origin x="0" y="-96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bie Horn" userId="a9ad164445d9cc23" providerId="LiveId" clId="{AAAA67A6-DFFB-4855-B805-CAD5188446A8}"/>
    <pc:docChg chg="custSel addSld modSld">
      <pc:chgData name="Debbie Horn" userId="a9ad164445d9cc23" providerId="LiveId" clId="{AAAA67A6-DFFB-4855-B805-CAD5188446A8}" dt="2018-03-02T17:33:46.823" v="547" actId="20577"/>
      <pc:docMkLst>
        <pc:docMk/>
      </pc:docMkLst>
      <pc:sldChg chg="modSp">
        <pc:chgData name="Debbie Horn" userId="a9ad164445d9cc23" providerId="LiveId" clId="{AAAA67A6-DFFB-4855-B805-CAD5188446A8}" dt="2018-03-02T17:33:33.706" v="546" actId="20577"/>
        <pc:sldMkLst>
          <pc:docMk/>
          <pc:sldMk cId="1485649845" sldId="282"/>
        </pc:sldMkLst>
        <pc:spChg chg="mod">
          <ac:chgData name="Debbie Horn" userId="a9ad164445d9cc23" providerId="LiveId" clId="{AAAA67A6-DFFB-4855-B805-CAD5188446A8}" dt="2018-03-02T17:33:33.706" v="546" actId="20577"/>
          <ac:spMkLst>
            <pc:docMk/>
            <pc:sldMk cId="1485649845" sldId="282"/>
            <ac:spMk id="2" creationId="{A05177A8-0A99-4493-A90D-EDD8B51E38CA}"/>
          </ac:spMkLst>
        </pc:spChg>
      </pc:sldChg>
      <pc:sldChg chg="addSp modSp add">
        <pc:chgData name="Debbie Horn" userId="a9ad164445d9cc23" providerId="LiveId" clId="{AAAA67A6-DFFB-4855-B805-CAD5188446A8}" dt="2018-03-02T17:29:48.196" v="96" actId="1035"/>
        <pc:sldMkLst>
          <pc:docMk/>
          <pc:sldMk cId="1336710850" sldId="284"/>
        </pc:sldMkLst>
        <pc:spChg chg="add mod">
          <ac:chgData name="Debbie Horn" userId="a9ad164445d9cc23" providerId="LiveId" clId="{AAAA67A6-DFFB-4855-B805-CAD5188446A8}" dt="2018-03-02T17:29:48.196" v="96" actId="1035"/>
          <ac:spMkLst>
            <pc:docMk/>
            <pc:sldMk cId="1336710850" sldId="284"/>
            <ac:spMk id="3" creationId="{E39B6878-5260-409F-816E-0D86B188B10D}"/>
          </ac:spMkLst>
        </pc:spChg>
        <pc:picChg chg="add mod">
          <ac:chgData name="Debbie Horn" userId="a9ad164445d9cc23" providerId="LiveId" clId="{AAAA67A6-DFFB-4855-B805-CAD5188446A8}" dt="2018-03-02T17:29:41.893" v="92" actId="1036"/>
          <ac:picMkLst>
            <pc:docMk/>
            <pc:sldMk cId="1336710850" sldId="284"/>
            <ac:picMk id="2" creationId="{5F0490F1-690C-4481-939E-9BB67910C2BF}"/>
          </ac:picMkLst>
        </pc:picChg>
      </pc:sldChg>
      <pc:sldChg chg="addSp modSp add">
        <pc:chgData name="Debbie Horn" userId="a9ad164445d9cc23" providerId="LiveId" clId="{AAAA67A6-DFFB-4855-B805-CAD5188446A8}" dt="2018-03-02T17:33:46.823" v="547" actId="20577"/>
        <pc:sldMkLst>
          <pc:docMk/>
          <pc:sldMk cId="196164138" sldId="285"/>
        </pc:sldMkLst>
        <pc:spChg chg="add mod">
          <ac:chgData name="Debbie Horn" userId="a9ad164445d9cc23" providerId="LiveId" clId="{AAAA67A6-DFFB-4855-B805-CAD5188446A8}" dt="2018-03-02T17:33:46.823" v="547" actId="20577"/>
          <ac:spMkLst>
            <pc:docMk/>
            <pc:sldMk cId="196164138" sldId="285"/>
            <ac:spMk id="3" creationId="{F372FC4F-013B-4D0B-A649-CAD11A6DEB92}"/>
          </ac:spMkLst>
        </pc:spChg>
        <pc:picChg chg="add">
          <ac:chgData name="Debbie Horn" userId="a9ad164445d9cc23" providerId="LiveId" clId="{AAAA67A6-DFFB-4855-B805-CAD5188446A8}" dt="2018-03-02T17:29:56.916" v="98"/>
          <ac:picMkLst>
            <pc:docMk/>
            <pc:sldMk cId="196164138" sldId="285"/>
            <ac:picMk id="2" creationId="{BCA85472-4F52-4944-8A92-67779F2B9849}"/>
          </ac:picMkLst>
        </pc:picChg>
      </pc:sldChg>
      <pc:sldChg chg="addSp modSp add">
        <pc:chgData name="Debbie Horn" userId="a9ad164445d9cc23" providerId="LiveId" clId="{AAAA67A6-DFFB-4855-B805-CAD5188446A8}" dt="2018-03-02T17:32:50.612" v="456" actId="20577"/>
        <pc:sldMkLst>
          <pc:docMk/>
          <pc:sldMk cId="3778682432" sldId="286"/>
        </pc:sldMkLst>
        <pc:spChg chg="add mod">
          <ac:chgData name="Debbie Horn" userId="a9ad164445d9cc23" providerId="LiveId" clId="{AAAA67A6-DFFB-4855-B805-CAD5188446A8}" dt="2018-03-02T17:32:50.612" v="456" actId="20577"/>
          <ac:spMkLst>
            <pc:docMk/>
            <pc:sldMk cId="3778682432" sldId="286"/>
            <ac:spMk id="3" creationId="{BE5AA681-E9EA-427C-B8F7-45D4D87C0961}"/>
          </ac:spMkLst>
        </pc:spChg>
        <pc:picChg chg="add">
          <ac:chgData name="Debbie Horn" userId="a9ad164445d9cc23" providerId="LiveId" clId="{AAAA67A6-DFFB-4855-B805-CAD5188446A8}" dt="2018-03-02T17:30:43.468" v="209"/>
          <ac:picMkLst>
            <pc:docMk/>
            <pc:sldMk cId="3778682432" sldId="286"/>
            <ac:picMk id="2" creationId="{043E4245-F2F5-47AB-A413-051136075A6E}"/>
          </ac:picMkLst>
        </pc:picChg>
      </pc:sldChg>
    </pc:docChg>
  </pc:docChgLst>
  <pc:docChgLst>
    <pc:chgData name="Debbie Horn" userId="a9ad164445d9cc23" providerId="LiveId" clId="{D592C08C-C8D9-428B-B5E9-C9BA60B57CB4}"/>
    <pc:docChg chg="custSel addSld delSld modSld modMainMaster">
      <pc:chgData name="Debbie Horn" userId="a9ad164445d9cc23" providerId="LiveId" clId="{D592C08C-C8D9-428B-B5E9-C9BA60B57CB4}" dt="2018-01-05T18:06:46.468" v="883" actId="20577"/>
      <pc:docMkLst>
        <pc:docMk/>
      </pc:docMkLst>
      <pc:sldChg chg="modAnim">
        <pc:chgData name="Debbie Horn" userId="a9ad164445d9cc23" providerId="LiveId" clId="{D592C08C-C8D9-428B-B5E9-C9BA60B57CB4}" dt="2018-01-05T16:36:18.633" v="465" actId="20577"/>
        <pc:sldMkLst>
          <pc:docMk/>
          <pc:sldMk cId="1154769187" sldId="259"/>
        </pc:sldMkLst>
      </pc:sldChg>
      <pc:sldChg chg="modSp">
        <pc:chgData name="Debbie Horn" userId="a9ad164445d9cc23" providerId="LiveId" clId="{D592C08C-C8D9-428B-B5E9-C9BA60B57CB4}" dt="2018-01-05T16:37:14.728" v="477" actId="20577"/>
        <pc:sldMkLst>
          <pc:docMk/>
          <pc:sldMk cId="1885712054" sldId="269"/>
        </pc:sldMkLst>
        <pc:spChg chg="mod">
          <ac:chgData name="Debbie Horn" userId="a9ad164445d9cc23" providerId="LiveId" clId="{D592C08C-C8D9-428B-B5E9-C9BA60B57CB4}" dt="2018-01-05T16:37:14.728" v="477" actId="20577"/>
          <ac:spMkLst>
            <pc:docMk/>
            <pc:sldMk cId="1885712054" sldId="269"/>
            <ac:spMk id="3" creationId="{E9DEB4A0-8FB3-4A7E-8F84-C06E22F81018}"/>
          </ac:spMkLst>
        </pc:spChg>
      </pc:sldChg>
      <pc:sldChg chg="modSp">
        <pc:chgData name="Debbie Horn" userId="a9ad164445d9cc23" providerId="LiveId" clId="{D592C08C-C8D9-428B-B5E9-C9BA60B57CB4}" dt="2018-01-05T16:37:41.047" v="485" actId="20577"/>
        <pc:sldMkLst>
          <pc:docMk/>
          <pc:sldMk cId="1137945383" sldId="270"/>
        </pc:sldMkLst>
        <pc:spChg chg="mod">
          <ac:chgData name="Debbie Horn" userId="a9ad164445d9cc23" providerId="LiveId" clId="{D592C08C-C8D9-428B-B5E9-C9BA60B57CB4}" dt="2018-01-05T16:37:41.047" v="485" actId="20577"/>
          <ac:spMkLst>
            <pc:docMk/>
            <pc:sldMk cId="1137945383" sldId="270"/>
            <ac:spMk id="3" creationId="{E9DEB4A0-8FB3-4A7E-8F84-C06E22F81018}"/>
          </ac:spMkLst>
        </pc:spChg>
      </pc:sldChg>
      <pc:sldChg chg="setBg">
        <pc:chgData name="Debbie Horn" userId="a9ad164445d9cc23" providerId="LiveId" clId="{D592C08C-C8D9-428B-B5E9-C9BA60B57CB4}" dt="2018-01-05T16:35:35.382" v="464" actId="20577"/>
        <pc:sldMkLst>
          <pc:docMk/>
          <pc:sldMk cId="801840655" sldId="271"/>
        </pc:sldMkLst>
      </pc:sldChg>
      <pc:sldChg chg="addSp delSp modSp add">
        <pc:chgData name="Debbie Horn" userId="a9ad164445d9cc23" providerId="LiveId" clId="{D592C08C-C8D9-428B-B5E9-C9BA60B57CB4}" dt="2018-01-05T16:28:06.925" v="17" actId="14100"/>
        <pc:sldMkLst>
          <pc:docMk/>
          <pc:sldMk cId="235739151" sldId="278"/>
        </pc:sldMkLst>
        <pc:spChg chg="add mod">
          <ac:chgData name="Debbie Horn" userId="a9ad164445d9cc23" providerId="LiveId" clId="{D592C08C-C8D9-428B-B5E9-C9BA60B57CB4}" dt="2018-01-05T16:28:06.925" v="17" actId="14100"/>
          <ac:spMkLst>
            <pc:docMk/>
            <pc:sldMk cId="235739151" sldId="278"/>
            <ac:spMk id="3" creationId="{14A542A5-79CF-4779-B147-DC2C874C4D56}"/>
          </ac:spMkLst>
        </pc:spChg>
        <pc:spChg chg="del">
          <ac:chgData name="Debbie Horn" userId="a9ad164445d9cc23" providerId="LiveId" clId="{D592C08C-C8D9-428B-B5E9-C9BA60B57CB4}" dt="2018-01-05T16:27:06.995" v="1" actId="478"/>
          <ac:spMkLst>
            <pc:docMk/>
            <pc:sldMk cId="235739151" sldId="278"/>
            <ac:spMk id="4" creationId="{827B8E64-F1C6-4349-B107-ADA75917034C}"/>
          </ac:spMkLst>
        </pc:spChg>
      </pc:sldChg>
      <pc:sldChg chg="addSp modSp add">
        <pc:chgData name="Debbie Horn" userId="a9ad164445d9cc23" providerId="LiveId" clId="{D592C08C-C8D9-428B-B5E9-C9BA60B57CB4}" dt="2018-01-05T16:29:42.888" v="138" actId="20577"/>
        <pc:sldMkLst>
          <pc:docMk/>
          <pc:sldMk cId="3202139787" sldId="279"/>
        </pc:sldMkLst>
        <pc:spChg chg="add mod">
          <ac:chgData name="Debbie Horn" userId="a9ad164445d9cc23" providerId="LiveId" clId="{D592C08C-C8D9-428B-B5E9-C9BA60B57CB4}" dt="2018-01-05T16:29:42.888" v="138" actId="20577"/>
          <ac:spMkLst>
            <pc:docMk/>
            <pc:sldMk cId="3202139787" sldId="279"/>
            <ac:spMk id="3" creationId="{02814A8A-7C45-456B-9CA7-AAE896B473F8}"/>
          </ac:spMkLst>
        </pc:spChg>
      </pc:sldChg>
      <pc:sldChg chg="modSp add">
        <pc:chgData name="Debbie Horn" userId="a9ad164445d9cc23" providerId="LiveId" clId="{D592C08C-C8D9-428B-B5E9-C9BA60B57CB4}" dt="2018-01-05T16:30:52.753" v="202" actId="20577"/>
        <pc:sldMkLst>
          <pc:docMk/>
          <pc:sldMk cId="244745519" sldId="280"/>
        </pc:sldMkLst>
        <pc:spChg chg="mod">
          <ac:chgData name="Debbie Horn" userId="a9ad164445d9cc23" providerId="LiveId" clId="{D592C08C-C8D9-428B-B5E9-C9BA60B57CB4}" dt="2018-01-05T16:30:52.753" v="202" actId="20577"/>
          <ac:spMkLst>
            <pc:docMk/>
            <pc:sldMk cId="244745519" sldId="280"/>
            <ac:spMk id="3" creationId="{02814A8A-7C45-456B-9CA7-AAE896B473F8}"/>
          </ac:spMkLst>
        </pc:spChg>
      </pc:sldChg>
      <pc:sldChg chg="modSp add">
        <pc:chgData name="Debbie Horn" userId="a9ad164445d9cc23" providerId="LiveId" clId="{D592C08C-C8D9-428B-B5E9-C9BA60B57CB4}" dt="2018-01-05T16:46:29.552" v="547" actId="20577"/>
        <pc:sldMkLst>
          <pc:docMk/>
          <pc:sldMk cId="1725546108" sldId="281"/>
        </pc:sldMkLst>
        <pc:spChg chg="mod">
          <ac:chgData name="Debbie Horn" userId="a9ad164445d9cc23" providerId="LiveId" clId="{D592C08C-C8D9-428B-B5E9-C9BA60B57CB4}" dt="2018-01-05T16:46:29.552" v="547" actId="20577"/>
          <ac:spMkLst>
            <pc:docMk/>
            <pc:sldMk cId="1725546108" sldId="281"/>
            <ac:spMk id="3" creationId="{0EBB417D-28F8-4329-833B-4A7FBA0BE605}"/>
          </ac:spMkLst>
        </pc:spChg>
      </pc:sldChg>
      <pc:sldChg chg="addSp modSp add">
        <pc:chgData name="Debbie Horn" userId="a9ad164445d9cc23" providerId="LiveId" clId="{D592C08C-C8D9-428B-B5E9-C9BA60B57CB4}" dt="2018-01-05T17:36:55.804" v="768" actId="20577"/>
        <pc:sldMkLst>
          <pc:docMk/>
          <pc:sldMk cId="1485649845" sldId="282"/>
        </pc:sldMkLst>
        <pc:spChg chg="add mod">
          <ac:chgData name="Debbie Horn" userId="a9ad164445d9cc23" providerId="LiveId" clId="{D592C08C-C8D9-428B-B5E9-C9BA60B57CB4}" dt="2018-01-05T17:36:55.804" v="768" actId="20577"/>
          <ac:spMkLst>
            <pc:docMk/>
            <pc:sldMk cId="1485649845" sldId="282"/>
            <ac:spMk id="2" creationId="{A05177A8-0A99-4493-A90D-EDD8B51E38CA}"/>
          </ac:spMkLst>
        </pc:spChg>
      </pc:sldChg>
      <pc:sldChg chg="modSp add">
        <pc:chgData name="Debbie Horn" userId="a9ad164445d9cc23" providerId="LiveId" clId="{D592C08C-C8D9-428B-B5E9-C9BA60B57CB4}" dt="2018-01-05T18:06:46.468" v="883" actId="20577"/>
        <pc:sldMkLst>
          <pc:docMk/>
          <pc:sldMk cId="4232289304" sldId="283"/>
        </pc:sldMkLst>
        <pc:spChg chg="mod">
          <ac:chgData name="Debbie Horn" userId="a9ad164445d9cc23" providerId="LiveId" clId="{D592C08C-C8D9-428B-B5E9-C9BA60B57CB4}" dt="2018-01-05T18:06:46.468" v="883" actId="20577"/>
          <ac:spMkLst>
            <pc:docMk/>
            <pc:sldMk cId="4232289304" sldId="283"/>
            <ac:spMk id="3" creationId="{E9DEB4A0-8FB3-4A7E-8F84-C06E22F81018}"/>
          </ac:spMkLst>
        </pc:spChg>
      </pc:sldChg>
      <pc:sldMasterChg chg="setBg modSldLayout">
        <pc:chgData name="Debbie Horn" userId="a9ad164445d9cc23" providerId="LiveId" clId="{D592C08C-C8D9-428B-B5E9-C9BA60B57CB4}" dt="2018-01-05T16:35:35.382" v="464" actId="20577"/>
        <pc:sldMasterMkLst>
          <pc:docMk/>
          <pc:sldMasterMk cId="563005237" sldId="2147483648"/>
        </pc:sldMasterMkLst>
        <pc:sldLayoutChg chg="setBg">
          <pc:chgData name="Debbie Horn" userId="a9ad164445d9cc23" providerId="LiveId" clId="{D592C08C-C8D9-428B-B5E9-C9BA60B57CB4}" dt="2018-01-05T16:35:35.382" v="464" actId="20577"/>
          <pc:sldLayoutMkLst>
            <pc:docMk/>
            <pc:sldMasterMk cId="563005237" sldId="2147483648"/>
            <pc:sldLayoutMk cId="4254911907" sldId="2147483649"/>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2243297518" sldId="2147483650"/>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1488861724" sldId="2147483651"/>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2221841139" sldId="2147483652"/>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2532377852" sldId="2147483653"/>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2623017059" sldId="2147483654"/>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2936743522" sldId="2147483655"/>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3106389291" sldId="2147483656"/>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552665790" sldId="2147483657"/>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1689597094" sldId="2147483658"/>
          </pc:sldLayoutMkLst>
        </pc:sldLayoutChg>
        <pc:sldLayoutChg chg="setBg">
          <pc:chgData name="Debbie Horn" userId="a9ad164445d9cc23" providerId="LiveId" clId="{D592C08C-C8D9-428B-B5E9-C9BA60B57CB4}" dt="2018-01-05T16:35:35.382" v="464" actId="20577"/>
          <pc:sldLayoutMkLst>
            <pc:docMk/>
            <pc:sldMasterMk cId="563005237" sldId="2147483648"/>
            <pc:sldLayoutMk cId="3679882389"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EEF8D-6BB8-4342-A10B-5C5306627E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66AD2C5-A1C7-4646-8773-B96C79177F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D4F38F0-5A64-4B4D-960A-3593B10E167D}"/>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5" name="Footer Placeholder 4">
            <a:extLst>
              <a:ext uri="{FF2B5EF4-FFF2-40B4-BE49-F238E27FC236}">
                <a16:creationId xmlns:a16="http://schemas.microsoft.com/office/drawing/2014/main" id="{DE74D396-1B4E-4663-9C40-EF38FB0577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8854FE-BFCD-470D-ABC4-05594DD5DFB6}"/>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425491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4AA23-17D2-444A-A9E0-8175F9D0A52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ED2D97-63CB-4344-923F-0FBB26AE22F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780F9E-ADD8-4B4C-B387-5E9406288EDD}"/>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5" name="Footer Placeholder 4">
            <a:extLst>
              <a:ext uri="{FF2B5EF4-FFF2-40B4-BE49-F238E27FC236}">
                <a16:creationId xmlns:a16="http://schemas.microsoft.com/office/drawing/2014/main" id="{04731DB6-8BF5-4045-B65D-90A826ED0F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0B3B4F-0931-4251-B04D-E02804104381}"/>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168959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9E0741-7C12-46DA-9AA0-83BBD34DDE9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C1ADE7C-85DD-489A-91C1-54D0CA149F5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29BE8D-24F4-4DD0-B68A-D9A83AC6F08A}"/>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5" name="Footer Placeholder 4">
            <a:extLst>
              <a:ext uri="{FF2B5EF4-FFF2-40B4-BE49-F238E27FC236}">
                <a16:creationId xmlns:a16="http://schemas.microsoft.com/office/drawing/2014/main" id="{1EBD6B4E-9E68-4E5D-A16A-0D325DA867E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97FB24-A47F-4D64-B746-1289A2C4052B}"/>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3679882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BB17C-F818-4A2D-A2FD-629668BC39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2C790F-520A-46EE-B8E8-D08E0F0E19A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9B10FC-96C4-471E-B250-7095455CBCFC}"/>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5" name="Footer Placeholder 4">
            <a:extLst>
              <a:ext uri="{FF2B5EF4-FFF2-40B4-BE49-F238E27FC236}">
                <a16:creationId xmlns:a16="http://schemas.microsoft.com/office/drawing/2014/main" id="{11E9416E-F301-4D81-8663-34949BB6B3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8FAC93-2B7D-43AE-8D84-633946889B9E}"/>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2243297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BFD51-9669-4B87-B6E8-928F63932A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F44DD2B-4923-4146-A72B-A1B84516D0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C4D77DD-869C-4C82-9CDB-D15984ABC3E8}"/>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5" name="Footer Placeholder 4">
            <a:extLst>
              <a:ext uri="{FF2B5EF4-FFF2-40B4-BE49-F238E27FC236}">
                <a16:creationId xmlns:a16="http://schemas.microsoft.com/office/drawing/2014/main" id="{18B8DDF1-C8C4-450F-ACA4-44261A3FF9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39690C-A859-4F5F-8B7A-A31CAA240908}"/>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1488861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29E5B-9803-4693-81B5-26DCB704DB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31C4C2-2CDB-4807-83CE-A52A15BC099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29B9725-D182-4144-A01E-BD9490E81DC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9E8DBF-A67F-494F-8D42-D321B4C946B9}"/>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6" name="Footer Placeholder 5">
            <a:extLst>
              <a:ext uri="{FF2B5EF4-FFF2-40B4-BE49-F238E27FC236}">
                <a16:creationId xmlns:a16="http://schemas.microsoft.com/office/drawing/2014/main" id="{3463D772-7CE3-404E-AED4-7F75C0B6BA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DC2704-3262-4059-B551-BA9B9083E339}"/>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2221841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17412-7475-4E5C-A031-7392D0CB3C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C4B02-AC5F-49BC-8ED9-59796014D2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E1AA4E-7CAA-4A62-95CC-057A97AD1D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238E490-BB66-4583-B87C-093A1298E1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BB70CFA-8923-4269-B02C-D4726C69F32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07F12F1-2E34-4F81-B332-ABA400812BAD}"/>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8" name="Footer Placeholder 7">
            <a:extLst>
              <a:ext uri="{FF2B5EF4-FFF2-40B4-BE49-F238E27FC236}">
                <a16:creationId xmlns:a16="http://schemas.microsoft.com/office/drawing/2014/main" id="{6989C221-5738-4FF1-A58B-BC608962981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F81915C-03E2-4B05-A3A9-225B5CF3CFFD}"/>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2532377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06265-373C-42EF-BFE6-959DE1B8FE7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25E6C22-64B6-44EA-B367-58F22FFF3151}"/>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4" name="Footer Placeholder 3">
            <a:extLst>
              <a:ext uri="{FF2B5EF4-FFF2-40B4-BE49-F238E27FC236}">
                <a16:creationId xmlns:a16="http://schemas.microsoft.com/office/drawing/2014/main" id="{2C3A2B0D-1B5C-4CB3-91E3-81A15D1295D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C852A92-7F20-4588-8939-61F264830CD6}"/>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2623017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E5025C-61C9-459A-AA56-2B014641D209}"/>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3" name="Footer Placeholder 2">
            <a:extLst>
              <a:ext uri="{FF2B5EF4-FFF2-40B4-BE49-F238E27FC236}">
                <a16:creationId xmlns:a16="http://schemas.microsoft.com/office/drawing/2014/main" id="{C60CED91-9268-4624-83EE-9238B68F229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672214-8A89-495A-ABD9-0569D0962D04}"/>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2936743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26233-8E72-43F3-B650-5DFCC2FDC7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E88354D-F899-4F1D-AD1B-DBF4F20D5F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A7D4FD8-AC43-4E18-BFAD-7F7225B33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446F865-B441-4026-A493-E5DEF63F37EE}"/>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6" name="Footer Placeholder 5">
            <a:extLst>
              <a:ext uri="{FF2B5EF4-FFF2-40B4-BE49-F238E27FC236}">
                <a16:creationId xmlns:a16="http://schemas.microsoft.com/office/drawing/2014/main" id="{1CDEF6B6-2283-4792-8149-2366961F7D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CB9B26-75AF-46A9-99D8-30ACED6887D1}"/>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310638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54F7B-4128-44D6-A597-A9095D4E36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6D9C943-8D07-4763-9F19-DFAFC31074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9E17AB2-385F-47D0-BB3F-AACFD3B47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7AACB9-7601-47FC-99FD-E9604D97E914}"/>
              </a:ext>
            </a:extLst>
          </p:cNvPr>
          <p:cNvSpPr>
            <a:spLocks noGrp="1"/>
          </p:cNvSpPr>
          <p:nvPr>
            <p:ph type="dt" sz="half" idx="10"/>
          </p:nvPr>
        </p:nvSpPr>
        <p:spPr/>
        <p:txBody>
          <a:bodyPr/>
          <a:lstStyle/>
          <a:p>
            <a:fld id="{9D04647C-A9C4-4B24-843B-0ADD54F66972}" type="datetimeFigureOut">
              <a:rPr lang="en-GB" smtClean="0"/>
              <a:t>02/03/2018</a:t>
            </a:fld>
            <a:endParaRPr lang="en-GB"/>
          </a:p>
        </p:txBody>
      </p:sp>
      <p:sp>
        <p:nvSpPr>
          <p:cNvPr id="6" name="Footer Placeholder 5">
            <a:extLst>
              <a:ext uri="{FF2B5EF4-FFF2-40B4-BE49-F238E27FC236}">
                <a16:creationId xmlns:a16="http://schemas.microsoft.com/office/drawing/2014/main" id="{5F60CFF0-5A0D-4DF7-94BC-5C4F9FD14B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83AAB5-1DD1-4C70-8FEF-55A4CA0D3A39}"/>
              </a:ext>
            </a:extLst>
          </p:cNvPr>
          <p:cNvSpPr>
            <a:spLocks noGrp="1"/>
          </p:cNvSpPr>
          <p:nvPr>
            <p:ph type="sldNum" sz="quarter" idx="12"/>
          </p:nvPr>
        </p:nvSpPr>
        <p:spPr/>
        <p:txBody>
          <a:bodyPr/>
          <a:lstStyle/>
          <a:p>
            <a:fld id="{F107486C-E483-4165-ACE4-70F7E9D1216B}" type="slidenum">
              <a:rPr lang="en-GB" smtClean="0"/>
              <a:t>‹#›</a:t>
            </a:fld>
            <a:endParaRPr lang="en-GB"/>
          </a:p>
        </p:txBody>
      </p:sp>
    </p:spTree>
    <p:extLst>
      <p:ext uri="{BB962C8B-B14F-4D97-AF65-F5344CB8AC3E}">
        <p14:creationId xmlns:p14="http://schemas.microsoft.com/office/powerpoint/2010/main" val="552665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0000"/>
            <a:lum/>
          </a:blip>
          <a:srcRect/>
          <a:stretch>
            <a:fillRect l="60000" t="70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EEC1EB-287A-4C12-A397-A3A987B38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F3BC61-E31D-4A51-BF02-2DA37C5799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44B9F4-1B22-499C-9FAA-E0A1B7ABD2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04647C-A9C4-4B24-843B-0ADD54F66972}" type="datetimeFigureOut">
              <a:rPr lang="en-GB" smtClean="0"/>
              <a:t>02/03/2018</a:t>
            </a:fld>
            <a:endParaRPr lang="en-GB"/>
          </a:p>
        </p:txBody>
      </p:sp>
      <p:sp>
        <p:nvSpPr>
          <p:cNvPr id="5" name="Footer Placeholder 4">
            <a:extLst>
              <a:ext uri="{FF2B5EF4-FFF2-40B4-BE49-F238E27FC236}">
                <a16:creationId xmlns:a16="http://schemas.microsoft.com/office/drawing/2014/main" id="{A12AF29A-B013-4870-8AC0-123C5D1A45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521D18C-0CEA-479E-A797-66F4576188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7486C-E483-4165-ACE4-70F7E9D1216B}" type="slidenum">
              <a:rPr lang="en-GB" smtClean="0"/>
              <a:t>‹#›</a:t>
            </a:fld>
            <a:endParaRPr lang="en-GB"/>
          </a:p>
        </p:txBody>
      </p:sp>
    </p:spTree>
    <p:extLst>
      <p:ext uri="{BB962C8B-B14F-4D97-AF65-F5344CB8AC3E}">
        <p14:creationId xmlns:p14="http://schemas.microsoft.com/office/powerpoint/2010/main" val="563005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70C9EF-F409-46C6-BBDC-D71153D2066C}"/>
              </a:ext>
            </a:extLst>
          </p:cNvPr>
          <p:cNvSpPr txBox="1"/>
          <p:nvPr/>
        </p:nvSpPr>
        <p:spPr>
          <a:xfrm>
            <a:off x="242888" y="857250"/>
            <a:ext cx="11630025" cy="4524315"/>
          </a:xfrm>
          <a:prstGeom prst="rect">
            <a:avLst/>
          </a:prstGeom>
          <a:noFill/>
        </p:spPr>
        <p:txBody>
          <a:bodyPr wrap="square" rtlCol="0">
            <a:spAutoFit/>
          </a:bodyPr>
          <a:lstStyle/>
          <a:p>
            <a:pPr algn="ctr"/>
            <a:r>
              <a:rPr lang="en-GB" sz="4800" b="1" u="sng" dirty="0"/>
              <a:t>Disclaimer</a:t>
            </a:r>
          </a:p>
          <a:p>
            <a:pPr algn="ctr"/>
            <a:endParaRPr lang="en-GB" sz="4800" dirty="0"/>
          </a:p>
          <a:p>
            <a:r>
              <a:rPr lang="en-GB" sz="4800" dirty="0"/>
              <a:t>All J05s featured in this presentation are entirely fictional. Any similarity to any other J05, current or historical, is entirely coincidental. </a:t>
            </a:r>
          </a:p>
        </p:txBody>
      </p:sp>
    </p:spTree>
    <p:extLst>
      <p:ext uri="{BB962C8B-B14F-4D97-AF65-F5344CB8AC3E}">
        <p14:creationId xmlns:p14="http://schemas.microsoft.com/office/powerpoint/2010/main" val="801840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E9DEB4A0-8FB3-4A7E-8F84-C06E22F81018}"/>
              </a:ext>
            </a:extLst>
          </p:cNvPr>
          <p:cNvSpPr txBox="1"/>
          <p:nvPr/>
        </p:nvSpPr>
        <p:spPr>
          <a:xfrm>
            <a:off x="2143125" y="252102"/>
            <a:ext cx="7400925" cy="923330"/>
          </a:xfrm>
          <a:prstGeom prst="rect">
            <a:avLst/>
          </a:prstGeom>
          <a:noFill/>
        </p:spPr>
        <p:txBody>
          <a:bodyPr wrap="square" rtlCol="0">
            <a:spAutoFit/>
          </a:bodyPr>
          <a:lstStyle/>
          <a:p>
            <a:r>
              <a:rPr lang="en-GB" dirty="0"/>
              <a:t>Deb did not make any announcements today as this was a big event and she was a little nervous. Try writing a few possible announcements so that you are ready to make at least one if you are called on. </a:t>
            </a:r>
          </a:p>
        </p:txBody>
      </p:sp>
    </p:spTree>
    <p:extLst>
      <p:ext uri="{BB962C8B-B14F-4D97-AF65-F5344CB8AC3E}">
        <p14:creationId xmlns:p14="http://schemas.microsoft.com/office/powerpoint/2010/main" val="1137945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E9DEB4A0-8FB3-4A7E-8F84-C06E22F81018}"/>
              </a:ext>
            </a:extLst>
          </p:cNvPr>
          <p:cNvSpPr txBox="1"/>
          <p:nvPr/>
        </p:nvSpPr>
        <p:spPr>
          <a:xfrm>
            <a:off x="2143125" y="252102"/>
            <a:ext cx="7400925" cy="646331"/>
          </a:xfrm>
          <a:prstGeom prst="rect">
            <a:avLst/>
          </a:prstGeom>
          <a:noFill/>
        </p:spPr>
        <p:txBody>
          <a:bodyPr wrap="square" rtlCol="0">
            <a:spAutoFit/>
          </a:bodyPr>
          <a:lstStyle/>
          <a:p>
            <a:r>
              <a:rPr lang="en-GB" dirty="0"/>
              <a:t>Despite being nervous, Deb did make one announcement today. This still needs practice, but is a </a:t>
            </a:r>
            <a:r>
              <a:rPr lang="en-GB"/>
              <a:t>good improvement. </a:t>
            </a:r>
            <a:endParaRPr lang="en-GB" dirty="0"/>
          </a:p>
        </p:txBody>
      </p:sp>
    </p:spTree>
    <p:extLst>
      <p:ext uri="{BB962C8B-B14F-4D97-AF65-F5344CB8AC3E}">
        <p14:creationId xmlns:p14="http://schemas.microsoft.com/office/powerpoint/2010/main" val="4232289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4" name="TextBox 3">
            <a:extLst>
              <a:ext uri="{FF2B5EF4-FFF2-40B4-BE49-F238E27FC236}">
                <a16:creationId xmlns:a16="http://schemas.microsoft.com/office/drawing/2014/main" id="{17DC7A5A-D9DA-46E3-981A-A04427F6AB66}"/>
              </a:ext>
            </a:extLst>
          </p:cNvPr>
          <p:cNvSpPr txBox="1"/>
          <p:nvPr/>
        </p:nvSpPr>
        <p:spPr>
          <a:xfrm>
            <a:off x="1985963" y="252102"/>
            <a:ext cx="7816696" cy="369332"/>
          </a:xfrm>
          <a:prstGeom prst="rect">
            <a:avLst/>
          </a:prstGeom>
          <a:noFill/>
        </p:spPr>
        <p:txBody>
          <a:bodyPr wrap="square" rtlCol="0">
            <a:spAutoFit/>
          </a:bodyPr>
          <a:lstStyle/>
          <a:p>
            <a:r>
              <a:rPr lang="en-GB" dirty="0"/>
              <a:t>Clear and easy to hear.</a:t>
            </a:r>
          </a:p>
        </p:txBody>
      </p:sp>
    </p:spTree>
    <p:extLst>
      <p:ext uri="{BB962C8B-B14F-4D97-AF65-F5344CB8AC3E}">
        <p14:creationId xmlns:p14="http://schemas.microsoft.com/office/powerpoint/2010/main" val="1416868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4" name="TextBox 3">
            <a:extLst>
              <a:ext uri="{FF2B5EF4-FFF2-40B4-BE49-F238E27FC236}">
                <a16:creationId xmlns:a16="http://schemas.microsoft.com/office/drawing/2014/main" id="{17DC7A5A-D9DA-46E3-981A-A04427F6AB66}"/>
              </a:ext>
            </a:extLst>
          </p:cNvPr>
          <p:cNvSpPr txBox="1"/>
          <p:nvPr/>
        </p:nvSpPr>
        <p:spPr>
          <a:xfrm>
            <a:off x="1985963" y="252102"/>
            <a:ext cx="7816696" cy="646331"/>
          </a:xfrm>
          <a:prstGeom prst="rect">
            <a:avLst/>
          </a:prstGeom>
          <a:noFill/>
        </p:spPr>
        <p:txBody>
          <a:bodyPr wrap="square" rtlCol="0">
            <a:spAutoFit/>
          </a:bodyPr>
          <a:lstStyle/>
          <a:p>
            <a:r>
              <a:rPr lang="en-GB" dirty="0"/>
              <a:t>Clear and easy to hear. Try using written notes to make sure you cover everything in your assembly speech.</a:t>
            </a:r>
          </a:p>
        </p:txBody>
      </p:sp>
    </p:spTree>
    <p:extLst>
      <p:ext uri="{BB962C8B-B14F-4D97-AF65-F5344CB8AC3E}">
        <p14:creationId xmlns:p14="http://schemas.microsoft.com/office/powerpoint/2010/main" val="3486130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4" name="TextBox 3">
            <a:extLst>
              <a:ext uri="{FF2B5EF4-FFF2-40B4-BE49-F238E27FC236}">
                <a16:creationId xmlns:a16="http://schemas.microsoft.com/office/drawing/2014/main" id="{66BBA55F-535F-481C-96B6-66D8A84FA5BA}"/>
              </a:ext>
            </a:extLst>
          </p:cNvPr>
          <p:cNvSpPr txBox="1"/>
          <p:nvPr/>
        </p:nvSpPr>
        <p:spPr>
          <a:xfrm>
            <a:off x="2157413" y="885823"/>
            <a:ext cx="3440685" cy="369332"/>
          </a:xfrm>
          <a:prstGeom prst="rect">
            <a:avLst/>
          </a:prstGeom>
          <a:noFill/>
        </p:spPr>
        <p:txBody>
          <a:bodyPr wrap="none" rtlCol="0">
            <a:spAutoFit/>
          </a:bodyPr>
          <a:lstStyle/>
          <a:p>
            <a:r>
              <a:rPr lang="en-GB" dirty="0"/>
              <a:t>Took part in the check of the field. </a:t>
            </a:r>
          </a:p>
        </p:txBody>
      </p:sp>
    </p:spTree>
    <p:extLst>
      <p:ext uri="{BB962C8B-B14F-4D97-AF65-F5344CB8AC3E}">
        <p14:creationId xmlns:p14="http://schemas.microsoft.com/office/powerpoint/2010/main" val="141586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4" name="TextBox 3">
            <a:extLst>
              <a:ext uri="{FF2B5EF4-FFF2-40B4-BE49-F238E27FC236}">
                <a16:creationId xmlns:a16="http://schemas.microsoft.com/office/drawing/2014/main" id="{7498BD3D-066F-413C-BB45-16E9FF741134}"/>
              </a:ext>
            </a:extLst>
          </p:cNvPr>
          <p:cNvSpPr txBox="1"/>
          <p:nvPr/>
        </p:nvSpPr>
        <p:spPr>
          <a:xfrm>
            <a:off x="2143125" y="942975"/>
            <a:ext cx="7429500" cy="646331"/>
          </a:xfrm>
          <a:prstGeom prst="rect">
            <a:avLst/>
          </a:prstGeom>
          <a:noFill/>
        </p:spPr>
        <p:txBody>
          <a:bodyPr wrap="square" rtlCol="0">
            <a:spAutoFit/>
          </a:bodyPr>
          <a:lstStyle/>
          <a:p>
            <a:r>
              <a:rPr lang="en-GB" dirty="0"/>
              <a:t>Accurately measured the field, including checking the field was square, and answered questions on correct tolerances. </a:t>
            </a:r>
          </a:p>
        </p:txBody>
      </p:sp>
    </p:spTree>
    <p:extLst>
      <p:ext uri="{BB962C8B-B14F-4D97-AF65-F5344CB8AC3E}">
        <p14:creationId xmlns:p14="http://schemas.microsoft.com/office/powerpoint/2010/main" val="2143213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4" name="TextBox 3">
            <a:extLst>
              <a:ext uri="{FF2B5EF4-FFF2-40B4-BE49-F238E27FC236}">
                <a16:creationId xmlns:a16="http://schemas.microsoft.com/office/drawing/2014/main" id="{4CE397E3-EBFA-474C-99A3-6C984A0AB04E}"/>
              </a:ext>
            </a:extLst>
          </p:cNvPr>
          <p:cNvSpPr txBox="1"/>
          <p:nvPr/>
        </p:nvSpPr>
        <p:spPr>
          <a:xfrm>
            <a:off x="2100263" y="957263"/>
            <a:ext cx="7572375" cy="646331"/>
          </a:xfrm>
          <a:prstGeom prst="rect">
            <a:avLst/>
          </a:prstGeom>
          <a:noFill/>
        </p:spPr>
        <p:txBody>
          <a:bodyPr wrap="square" rtlCol="0">
            <a:spAutoFit/>
          </a:bodyPr>
          <a:lstStyle/>
          <a:p>
            <a:r>
              <a:rPr lang="en-GB" dirty="0"/>
              <a:t>Assisted with the measuring of the distances. Was a little unsure on correct tolerances for different distances. </a:t>
            </a:r>
          </a:p>
        </p:txBody>
      </p:sp>
    </p:spTree>
    <p:extLst>
      <p:ext uri="{BB962C8B-B14F-4D97-AF65-F5344CB8AC3E}">
        <p14:creationId xmlns:p14="http://schemas.microsoft.com/office/powerpoint/2010/main" val="3150640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4" name="TextBox 3">
            <a:extLst>
              <a:ext uri="{FF2B5EF4-FFF2-40B4-BE49-F238E27FC236}">
                <a16:creationId xmlns:a16="http://schemas.microsoft.com/office/drawing/2014/main" id="{4CE397E3-EBFA-474C-99A3-6C984A0AB04E}"/>
              </a:ext>
            </a:extLst>
          </p:cNvPr>
          <p:cNvSpPr txBox="1"/>
          <p:nvPr/>
        </p:nvSpPr>
        <p:spPr>
          <a:xfrm>
            <a:off x="2100263" y="957263"/>
            <a:ext cx="7572375" cy="646331"/>
          </a:xfrm>
          <a:prstGeom prst="rect">
            <a:avLst/>
          </a:prstGeom>
          <a:noFill/>
        </p:spPr>
        <p:txBody>
          <a:bodyPr wrap="square" rtlCol="0">
            <a:spAutoFit/>
          </a:bodyPr>
          <a:lstStyle/>
          <a:p>
            <a:r>
              <a:rPr lang="en-GB" dirty="0"/>
              <a:t>Assisted with the measuring of the distances. Was a little unsure on correct tolerances for different distances. Remember to check these before a shoot.</a:t>
            </a:r>
          </a:p>
        </p:txBody>
      </p:sp>
    </p:spTree>
    <p:extLst>
      <p:ext uri="{BB962C8B-B14F-4D97-AF65-F5344CB8AC3E}">
        <p14:creationId xmlns:p14="http://schemas.microsoft.com/office/powerpoint/2010/main" val="39002687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98" y="204632"/>
            <a:ext cx="9617749" cy="6448736"/>
          </a:xfrm>
          <a:prstGeom prst="rect">
            <a:avLst/>
          </a:prstGeom>
        </p:spPr>
      </p:pic>
      <p:sp>
        <p:nvSpPr>
          <p:cNvPr id="3" name="TextBox 2">
            <a:extLst>
              <a:ext uri="{FF2B5EF4-FFF2-40B4-BE49-F238E27FC236}">
                <a16:creationId xmlns:a16="http://schemas.microsoft.com/office/drawing/2014/main" id="{0EBB417D-28F8-4329-833B-4A7FBA0BE605}"/>
              </a:ext>
            </a:extLst>
          </p:cNvPr>
          <p:cNvSpPr txBox="1"/>
          <p:nvPr/>
        </p:nvSpPr>
        <p:spPr>
          <a:xfrm flipH="1">
            <a:off x="2131693" y="857250"/>
            <a:ext cx="7685253" cy="646331"/>
          </a:xfrm>
          <a:prstGeom prst="rect">
            <a:avLst/>
          </a:prstGeom>
          <a:noFill/>
        </p:spPr>
        <p:txBody>
          <a:bodyPr wrap="square" rtlCol="0">
            <a:spAutoFit/>
          </a:bodyPr>
          <a:lstStyle/>
          <a:p>
            <a:r>
              <a:rPr lang="en-GB" dirty="0"/>
              <a:t>Helped to check archers’ equipment, and explained to new archers what was being checked and why. </a:t>
            </a:r>
          </a:p>
        </p:txBody>
      </p:sp>
    </p:spTree>
    <p:extLst>
      <p:ext uri="{BB962C8B-B14F-4D97-AF65-F5344CB8AC3E}">
        <p14:creationId xmlns:p14="http://schemas.microsoft.com/office/powerpoint/2010/main" val="3611528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98" y="204632"/>
            <a:ext cx="9617749" cy="6448736"/>
          </a:xfrm>
          <a:prstGeom prst="rect">
            <a:avLst/>
          </a:prstGeom>
        </p:spPr>
      </p:pic>
      <p:sp>
        <p:nvSpPr>
          <p:cNvPr id="3" name="TextBox 2">
            <a:extLst>
              <a:ext uri="{FF2B5EF4-FFF2-40B4-BE49-F238E27FC236}">
                <a16:creationId xmlns:a16="http://schemas.microsoft.com/office/drawing/2014/main" id="{0EBB417D-28F8-4329-833B-4A7FBA0BE605}"/>
              </a:ext>
            </a:extLst>
          </p:cNvPr>
          <p:cNvSpPr txBox="1"/>
          <p:nvPr/>
        </p:nvSpPr>
        <p:spPr>
          <a:xfrm flipH="1">
            <a:off x="2131693" y="857250"/>
            <a:ext cx="7685253" cy="646331"/>
          </a:xfrm>
          <a:prstGeom prst="rect">
            <a:avLst/>
          </a:prstGeom>
          <a:noFill/>
        </p:spPr>
        <p:txBody>
          <a:bodyPr wrap="square" rtlCol="0">
            <a:spAutoFit/>
          </a:bodyPr>
          <a:lstStyle/>
          <a:p>
            <a:r>
              <a:rPr lang="en-GB" dirty="0"/>
              <a:t>Helped to check archers’ equipment. Answered questions about what was being checked and why. </a:t>
            </a:r>
          </a:p>
        </p:txBody>
      </p:sp>
    </p:spTree>
    <p:extLst>
      <p:ext uri="{BB962C8B-B14F-4D97-AF65-F5344CB8AC3E}">
        <p14:creationId xmlns:p14="http://schemas.microsoft.com/office/powerpoint/2010/main" val="1725546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Clipping">
            <a:extLst>
              <a:ext uri="{FF2B5EF4-FFF2-40B4-BE49-F238E27FC236}">
                <a16:creationId xmlns:a16="http://schemas.microsoft.com/office/drawing/2014/main" id="{60753971-A7AD-43AF-A8B5-DE8B610847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6" name="TextBox 5">
            <a:extLst>
              <a:ext uri="{FF2B5EF4-FFF2-40B4-BE49-F238E27FC236}">
                <a16:creationId xmlns:a16="http://schemas.microsoft.com/office/drawing/2014/main" id="{6C0E4312-5D29-445B-96E5-E3AD7F00D2F7}"/>
              </a:ext>
            </a:extLst>
          </p:cNvPr>
          <p:cNvSpPr txBox="1"/>
          <p:nvPr/>
        </p:nvSpPr>
        <p:spPr>
          <a:xfrm>
            <a:off x="2747598" y="308012"/>
            <a:ext cx="696024" cy="369332"/>
          </a:xfrm>
          <a:prstGeom prst="rect">
            <a:avLst/>
          </a:prstGeom>
          <a:noFill/>
        </p:spPr>
        <p:txBody>
          <a:bodyPr wrap="none" rtlCol="0">
            <a:spAutoFit/>
          </a:bodyPr>
          <a:lstStyle/>
          <a:p>
            <a:r>
              <a:rPr lang="en-GB" dirty="0"/>
              <a:t>Good</a:t>
            </a:r>
          </a:p>
        </p:txBody>
      </p:sp>
      <p:sp>
        <p:nvSpPr>
          <p:cNvPr id="7" name="TextBox 6">
            <a:extLst>
              <a:ext uri="{FF2B5EF4-FFF2-40B4-BE49-F238E27FC236}">
                <a16:creationId xmlns:a16="http://schemas.microsoft.com/office/drawing/2014/main" id="{C7C05296-E8BB-4D67-956A-65C5923F026C}"/>
              </a:ext>
            </a:extLst>
          </p:cNvPr>
          <p:cNvSpPr txBox="1"/>
          <p:nvPr/>
        </p:nvSpPr>
        <p:spPr>
          <a:xfrm>
            <a:off x="2730346" y="891122"/>
            <a:ext cx="926123" cy="369332"/>
          </a:xfrm>
          <a:prstGeom prst="rect">
            <a:avLst/>
          </a:prstGeom>
          <a:noFill/>
        </p:spPr>
        <p:txBody>
          <a:bodyPr wrap="square" rtlCol="0">
            <a:spAutoFit/>
          </a:bodyPr>
          <a:lstStyle/>
          <a:p>
            <a:r>
              <a:rPr lang="en-GB" dirty="0"/>
              <a:t>Good</a:t>
            </a:r>
          </a:p>
        </p:txBody>
      </p:sp>
      <p:sp>
        <p:nvSpPr>
          <p:cNvPr id="8" name="TextBox 7">
            <a:extLst>
              <a:ext uri="{FF2B5EF4-FFF2-40B4-BE49-F238E27FC236}">
                <a16:creationId xmlns:a16="http://schemas.microsoft.com/office/drawing/2014/main" id="{47FC3F82-6CF7-46B0-B55A-B79FBBB13467}"/>
              </a:ext>
            </a:extLst>
          </p:cNvPr>
          <p:cNvSpPr txBox="1"/>
          <p:nvPr/>
        </p:nvSpPr>
        <p:spPr>
          <a:xfrm>
            <a:off x="2730346" y="1808635"/>
            <a:ext cx="696024" cy="369332"/>
          </a:xfrm>
          <a:prstGeom prst="rect">
            <a:avLst/>
          </a:prstGeom>
          <a:noFill/>
        </p:spPr>
        <p:txBody>
          <a:bodyPr wrap="none" rtlCol="0">
            <a:spAutoFit/>
          </a:bodyPr>
          <a:lstStyle/>
          <a:p>
            <a:r>
              <a:rPr lang="en-GB" dirty="0"/>
              <a:t>Good</a:t>
            </a:r>
          </a:p>
        </p:txBody>
      </p:sp>
      <p:sp>
        <p:nvSpPr>
          <p:cNvPr id="9" name="TextBox 8">
            <a:extLst>
              <a:ext uri="{FF2B5EF4-FFF2-40B4-BE49-F238E27FC236}">
                <a16:creationId xmlns:a16="http://schemas.microsoft.com/office/drawing/2014/main" id="{15D175BD-F96D-4AAB-B8E5-9CBCABE4F223}"/>
              </a:ext>
            </a:extLst>
          </p:cNvPr>
          <p:cNvSpPr txBox="1"/>
          <p:nvPr/>
        </p:nvSpPr>
        <p:spPr>
          <a:xfrm>
            <a:off x="2680922" y="2726148"/>
            <a:ext cx="696024" cy="369332"/>
          </a:xfrm>
          <a:prstGeom prst="rect">
            <a:avLst/>
          </a:prstGeom>
          <a:noFill/>
        </p:spPr>
        <p:txBody>
          <a:bodyPr wrap="none" rtlCol="0">
            <a:spAutoFit/>
          </a:bodyPr>
          <a:lstStyle/>
          <a:p>
            <a:r>
              <a:rPr lang="en-GB" dirty="0"/>
              <a:t>Good</a:t>
            </a:r>
          </a:p>
        </p:txBody>
      </p:sp>
      <p:sp>
        <p:nvSpPr>
          <p:cNvPr id="10" name="TextBox 9">
            <a:extLst>
              <a:ext uri="{FF2B5EF4-FFF2-40B4-BE49-F238E27FC236}">
                <a16:creationId xmlns:a16="http://schemas.microsoft.com/office/drawing/2014/main" id="{404F2674-A3AF-4302-BCBA-F4F624C5288A}"/>
              </a:ext>
            </a:extLst>
          </p:cNvPr>
          <p:cNvSpPr txBox="1"/>
          <p:nvPr/>
        </p:nvSpPr>
        <p:spPr>
          <a:xfrm>
            <a:off x="2690114" y="3643661"/>
            <a:ext cx="696024" cy="369332"/>
          </a:xfrm>
          <a:prstGeom prst="rect">
            <a:avLst/>
          </a:prstGeom>
          <a:noFill/>
        </p:spPr>
        <p:txBody>
          <a:bodyPr wrap="none" rtlCol="0">
            <a:spAutoFit/>
          </a:bodyPr>
          <a:lstStyle/>
          <a:p>
            <a:r>
              <a:rPr lang="en-GB" dirty="0"/>
              <a:t>Good</a:t>
            </a:r>
          </a:p>
        </p:txBody>
      </p:sp>
      <p:sp>
        <p:nvSpPr>
          <p:cNvPr id="11" name="TextBox 10">
            <a:extLst>
              <a:ext uri="{FF2B5EF4-FFF2-40B4-BE49-F238E27FC236}">
                <a16:creationId xmlns:a16="http://schemas.microsoft.com/office/drawing/2014/main" id="{8FAB87DE-6EA8-45A0-BC62-82BAAF615493}"/>
              </a:ext>
            </a:extLst>
          </p:cNvPr>
          <p:cNvSpPr txBox="1"/>
          <p:nvPr/>
        </p:nvSpPr>
        <p:spPr>
          <a:xfrm>
            <a:off x="2690114" y="4528827"/>
            <a:ext cx="696024" cy="369332"/>
          </a:xfrm>
          <a:prstGeom prst="rect">
            <a:avLst/>
          </a:prstGeom>
          <a:noFill/>
        </p:spPr>
        <p:txBody>
          <a:bodyPr wrap="none" rtlCol="0">
            <a:spAutoFit/>
          </a:bodyPr>
          <a:lstStyle/>
          <a:p>
            <a:r>
              <a:rPr lang="en-GB" dirty="0"/>
              <a:t>Good</a:t>
            </a:r>
          </a:p>
        </p:txBody>
      </p:sp>
    </p:spTree>
    <p:extLst>
      <p:ext uri="{BB962C8B-B14F-4D97-AF65-F5344CB8AC3E}">
        <p14:creationId xmlns:p14="http://schemas.microsoft.com/office/powerpoint/2010/main" val="177414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14A542A5-79CF-4779-B147-DC2C874C4D56}"/>
              </a:ext>
            </a:extLst>
          </p:cNvPr>
          <p:cNvSpPr txBox="1"/>
          <p:nvPr/>
        </p:nvSpPr>
        <p:spPr>
          <a:xfrm flipH="1">
            <a:off x="2117407" y="1828800"/>
            <a:ext cx="3697606" cy="369332"/>
          </a:xfrm>
          <a:prstGeom prst="rect">
            <a:avLst/>
          </a:prstGeom>
          <a:noFill/>
        </p:spPr>
        <p:txBody>
          <a:bodyPr wrap="square" rtlCol="0">
            <a:spAutoFit/>
          </a:bodyPr>
          <a:lstStyle/>
          <a:p>
            <a:r>
              <a:rPr lang="en-GB" dirty="0"/>
              <a:t>Good knowledge</a:t>
            </a:r>
          </a:p>
        </p:txBody>
      </p:sp>
    </p:spTree>
    <p:extLst>
      <p:ext uri="{BB962C8B-B14F-4D97-AF65-F5344CB8AC3E}">
        <p14:creationId xmlns:p14="http://schemas.microsoft.com/office/powerpoint/2010/main" val="235739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02814A8A-7C45-456B-9CA7-AAE896B473F8}"/>
              </a:ext>
            </a:extLst>
          </p:cNvPr>
          <p:cNvSpPr txBox="1"/>
          <p:nvPr/>
        </p:nvSpPr>
        <p:spPr>
          <a:xfrm>
            <a:off x="2057400" y="1828800"/>
            <a:ext cx="7572375" cy="646331"/>
          </a:xfrm>
          <a:prstGeom prst="rect">
            <a:avLst/>
          </a:prstGeom>
          <a:noFill/>
        </p:spPr>
        <p:txBody>
          <a:bodyPr wrap="square" rtlCol="0">
            <a:spAutoFit/>
          </a:bodyPr>
          <a:lstStyle/>
          <a:p>
            <a:r>
              <a:rPr lang="en-GB" dirty="0"/>
              <a:t>Evidence of good knowledge of AGB rules through discussion with other judges and questions asked to a candidate judge.</a:t>
            </a:r>
          </a:p>
        </p:txBody>
      </p:sp>
    </p:spTree>
    <p:extLst>
      <p:ext uri="{BB962C8B-B14F-4D97-AF65-F5344CB8AC3E}">
        <p14:creationId xmlns:p14="http://schemas.microsoft.com/office/powerpoint/2010/main" val="3202139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02814A8A-7C45-456B-9CA7-AAE896B473F8}"/>
              </a:ext>
            </a:extLst>
          </p:cNvPr>
          <p:cNvSpPr txBox="1"/>
          <p:nvPr/>
        </p:nvSpPr>
        <p:spPr>
          <a:xfrm>
            <a:off x="2057400" y="1828800"/>
            <a:ext cx="7572375" cy="923330"/>
          </a:xfrm>
          <a:prstGeom prst="rect">
            <a:avLst/>
          </a:prstGeom>
          <a:noFill/>
        </p:spPr>
        <p:txBody>
          <a:bodyPr wrap="square" rtlCol="0">
            <a:spAutoFit/>
          </a:bodyPr>
          <a:lstStyle/>
          <a:p>
            <a:r>
              <a:rPr lang="en-GB" dirty="0"/>
              <a:t>Evidence of good knowledge of AGB rules through discussion with other judges and questions asked to a candidate judge. Remember to revise the differences between WA and AGB rules. </a:t>
            </a:r>
          </a:p>
        </p:txBody>
      </p:sp>
    </p:spTree>
    <p:extLst>
      <p:ext uri="{BB962C8B-B14F-4D97-AF65-F5344CB8AC3E}">
        <p14:creationId xmlns:p14="http://schemas.microsoft.com/office/powerpoint/2010/main" val="244745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4" name="TextBox 3">
            <a:extLst>
              <a:ext uri="{FF2B5EF4-FFF2-40B4-BE49-F238E27FC236}">
                <a16:creationId xmlns:a16="http://schemas.microsoft.com/office/drawing/2014/main" id="{827B8E64-F1C6-4349-B107-ADA75917034C}"/>
              </a:ext>
            </a:extLst>
          </p:cNvPr>
          <p:cNvSpPr txBox="1"/>
          <p:nvPr/>
        </p:nvSpPr>
        <p:spPr>
          <a:xfrm>
            <a:off x="2143125" y="2743200"/>
            <a:ext cx="1468159" cy="369332"/>
          </a:xfrm>
          <a:prstGeom prst="rect">
            <a:avLst/>
          </a:prstGeom>
          <a:noFill/>
        </p:spPr>
        <p:txBody>
          <a:bodyPr wrap="none" rtlCol="0">
            <a:spAutoFit/>
          </a:bodyPr>
          <a:lstStyle/>
          <a:p>
            <a:r>
              <a:rPr lang="en-GB" dirty="0"/>
              <a:t>No incidents. </a:t>
            </a:r>
          </a:p>
        </p:txBody>
      </p:sp>
    </p:spTree>
    <p:extLst>
      <p:ext uri="{BB962C8B-B14F-4D97-AF65-F5344CB8AC3E}">
        <p14:creationId xmlns:p14="http://schemas.microsoft.com/office/powerpoint/2010/main" val="3866452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98" y="204632"/>
            <a:ext cx="9617749" cy="6448736"/>
          </a:xfrm>
          <a:prstGeom prst="rect">
            <a:avLst/>
          </a:prstGeom>
        </p:spPr>
      </p:pic>
      <p:sp>
        <p:nvSpPr>
          <p:cNvPr id="4" name="TextBox 3">
            <a:extLst>
              <a:ext uri="{FF2B5EF4-FFF2-40B4-BE49-F238E27FC236}">
                <a16:creationId xmlns:a16="http://schemas.microsoft.com/office/drawing/2014/main" id="{D810A5D2-3804-459F-8BC8-B34E38AC0BAA}"/>
              </a:ext>
            </a:extLst>
          </p:cNvPr>
          <p:cNvSpPr txBox="1"/>
          <p:nvPr/>
        </p:nvSpPr>
        <p:spPr>
          <a:xfrm flipH="1">
            <a:off x="2003106" y="2657476"/>
            <a:ext cx="7526656" cy="923330"/>
          </a:xfrm>
          <a:prstGeom prst="rect">
            <a:avLst/>
          </a:prstGeom>
          <a:noFill/>
        </p:spPr>
        <p:txBody>
          <a:bodyPr wrap="square" rtlCol="0">
            <a:spAutoFit/>
          </a:bodyPr>
          <a:lstStyle/>
          <a:p>
            <a:r>
              <a:rPr lang="en-GB" dirty="0"/>
              <a:t>There were no major incidents during the shoot, but Deb’s conduct during regular incidents was exactly as we would expect, including when checking arrow values and making corrections at the target.</a:t>
            </a:r>
          </a:p>
        </p:txBody>
      </p:sp>
    </p:spTree>
    <p:extLst>
      <p:ext uri="{BB962C8B-B14F-4D97-AF65-F5344CB8AC3E}">
        <p14:creationId xmlns:p14="http://schemas.microsoft.com/office/powerpoint/2010/main" val="4235707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98" y="204632"/>
            <a:ext cx="9617749" cy="6448736"/>
          </a:xfrm>
          <a:prstGeom prst="rect">
            <a:avLst/>
          </a:prstGeom>
        </p:spPr>
      </p:pic>
      <p:sp>
        <p:nvSpPr>
          <p:cNvPr id="4" name="TextBox 3">
            <a:extLst>
              <a:ext uri="{FF2B5EF4-FFF2-40B4-BE49-F238E27FC236}">
                <a16:creationId xmlns:a16="http://schemas.microsoft.com/office/drawing/2014/main" id="{D810A5D2-3804-459F-8BC8-B34E38AC0BAA}"/>
              </a:ext>
            </a:extLst>
          </p:cNvPr>
          <p:cNvSpPr txBox="1"/>
          <p:nvPr/>
        </p:nvSpPr>
        <p:spPr>
          <a:xfrm flipH="1">
            <a:off x="2003106" y="2657476"/>
            <a:ext cx="7526656" cy="646331"/>
          </a:xfrm>
          <a:prstGeom prst="rect">
            <a:avLst/>
          </a:prstGeom>
          <a:noFill/>
        </p:spPr>
        <p:txBody>
          <a:bodyPr wrap="square" rtlCol="0">
            <a:spAutoFit/>
          </a:bodyPr>
          <a:lstStyle/>
          <a:p>
            <a:r>
              <a:rPr lang="en-GB" dirty="0"/>
              <a:t>There were no major incidents during the shoot. Remember correct procedures during general incidents</a:t>
            </a:r>
          </a:p>
        </p:txBody>
      </p:sp>
    </p:spTree>
    <p:extLst>
      <p:ext uri="{BB962C8B-B14F-4D97-AF65-F5344CB8AC3E}">
        <p14:creationId xmlns:p14="http://schemas.microsoft.com/office/powerpoint/2010/main" val="2928921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5F0490F1-690C-4481-939E-9BB67910C2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98" y="204632"/>
            <a:ext cx="9617749" cy="6448736"/>
          </a:xfrm>
          <a:prstGeom prst="rect">
            <a:avLst/>
          </a:prstGeom>
        </p:spPr>
      </p:pic>
      <p:sp>
        <p:nvSpPr>
          <p:cNvPr id="3" name="TextBox 2">
            <a:extLst>
              <a:ext uri="{FF2B5EF4-FFF2-40B4-BE49-F238E27FC236}">
                <a16:creationId xmlns:a16="http://schemas.microsoft.com/office/drawing/2014/main" id="{E39B6878-5260-409F-816E-0D86B188B10D}"/>
              </a:ext>
            </a:extLst>
          </p:cNvPr>
          <p:cNvSpPr txBox="1"/>
          <p:nvPr/>
        </p:nvSpPr>
        <p:spPr>
          <a:xfrm>
            <a:off x="342900" y="5700711"/>
            <a:ext cx="9158288" cy="369332"/>
          </a:xfrm>
          <a:prstGeom prst="rect">
            <a:avLst/>
          </a:prstGeom>
          <a:noFill/>
        </p:spPr>
        <p:txBody>
          <a:bodyPr wrap="square" rtlCol="0">
            <a:spAutoFit/>
          </a:bodyPr>
          <a:lstStyle/>
          <a:p>
            <a:r>
              <a:rPr lang="en-GB" dirty="0"/>
              <a:t>I feel I learnt a lot today, especially about using a new timing system as DoS</a:t>
            </a:r>
          </a:p>
        </p:txBody>
      </p:sp>
    </p:spTree>
    <p:extLst>
      <p:ext uri="{BB962C8B-B14F-4D97-AF65-F5344CB8AC3E}">
        <p14:creationId xmlns:p14="http://schemas.microsoft.com/office/powerpoint/2010/main" val="1336710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BCA85472-4F52-4944-8A92-67779F2B98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98" y="204632"/>
            <a:ext cx="9617749" cy="6448736"/>
          </a:xfrm>
          <a:prstGeom prst="rect">
            <a:avLst/>
          </a:prstGeom>
        </p:spPr>
      </p:pic>
      <p:sp>
        <p:nvSpPr>
          <p:cNvPr id="3" name="TextBox 2">
            <a:extLst>
              <a:ext uri="{FF2B5EF4-FFF2-40B4-BE49-F238E27FC236}">
                <a16:creationId xmlns:a16="http://schemas.microsoft.com/office/drawing/2014/main" id="{F372FC4F-013B-4D0B-A649-CAD11A6DEB92}"/>
              </a:ext>
            </a:extLst>
          </p:cNvPr>
          <p:cNvSpPr txBox="1"/>
          <p:nvPr/>
        </p:nvSpPr>
        <p:spPr>
          <a:xfrm>
            <a:off x="300038" y="5700713"/>
            <a:ext cx="9186862" cy="646331"/>
          </a:xfrm>
          <a:prstGeom prst="rect">
            <a:avLst/>
          </a:prstGeom>
          <a:noFill/>
        </p:spPr>
        <p:txBody>
          <a:bodyPr wrap="square" rtlCol="0">
            <a:spAutoFit/>
          </a:bodyPr>
          <a:lstStyle/>
          <a:p>
            <a:r>
              <a:rPr lang="en-GB"/>
              <a:t>I agree </a:t>
            </a:r>
            <a:r>
              <a:rPr lang="en-GB" dirty="0"/>
              <a:t>with the comments about my announcements. I plan to go and practice before my next shoot.</a:t>
            </a:r>
          </a:p>
        </p:txBody>
      </p:sp>
    </p:spTree>
    <p:extLst>
      <p:ext uri="{BB962C8B-B14F-4D97-AF65-F5344CB8AC3E}">
        <p14:creationId xmlns:p14="http://schemas.microsoft.com/office/powerpoint/2010/main" val="196164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043E4245-F2F5-47AB-A413-051136075A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198" y="204632"/>
            <a:ext cx="9617749" cy="6448736"/>
          </a:xfrm>
          <a:prstGeom prst="rect">
            <a:avLst/>
          </a:prstGeom>
        </p:spPr>
      </p:pic>
      <p:sp>
        <p:nvSpPr>
          <p:cNvPr id="3" name="TextBox 2">
            <a:extLst>
              <a:ext uri="{FF2B5EF4-FFF2-40B4-BE49-F238E27FC236}">
                <a16:creationId xmlns:a16="http://schemas.microsoft.com/office/drawing/2014/main" id="{BE5AA681-E9EA-427C-B8F7-45D4D87C0961}"/>
              </a:ext>
            </a:extLst>
          </p:cNvPr>
          <p:cNvSpPr txBox="1"/>
          <p:nvPr/>
        </p:nvSpPr>
        <p:spPr>
          <a:xfrm>
            <a:off x="271463" y="5686425"/>
            <a:ext cx="9545484" cy="646331"/>
          </a:xfrm>
          <a:prstGeom prst="rect">
            <a:avLst/>
          </a:prstGeom>
          <a:noFill/>
        </p:spPr>
        <p:txBody>
          <a:bodyPr wrap="square" rtlCol="0">
            <a:spAutoFit/>
          </a:bodyPr>
          <a:lstStyle/>
          <a:p>
            <a:r>
              <a:rPr lang="en-GB" dirty="0"/>
              <a:t>I feel the comments on this J05 are a little unfair as I wasn’t given the opportunity to show what I know. </a:t>
            </a:r>
          </a:p>
        </p:txBody>
      </p:sp>
    </p:spTree>
    <p:extLst>
      <p:ext uri="{BB962C8B-B14F-4D97-AF65-F5344CB8AC3E}">
        <p14:creationId xmlns:p14="http://schemas.microsoft.com/office/powerpoint/2010/main" val="37786824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5177A8-0A99-4493-A90D-EDD8B51E38CA}"/>
              </a:ext>
            </a:extLst>
          </p:cNvPr>
          <p:cNvSpPr txBox="1"/>
          <p:nvPr/>
        </p:nvSpPr>
        <p:spPr>
          <a:xfrm>
            <a:off x="142875" y="200025"/>
            <a:ext cx="11787188" cy="5509200"/>
          </a:xfrm>
          <a:prstGeom prst="rect">
            <a:avLst/>
          </a:prstGeom>
          <a:noFill/>
        </p:spPr>
        <p:txBody>
          <a:bodyPr wrap="square" rtlCol="0">
            <a:spAutoFit/>
          </a:bodyPr>
          <a:lstStyle/>
          <a:p>
            <a:pPr algn="ctr"/>
            <a:r>
              <a:rPr lang="en-GB" sz="4400" u="sng" dirty="0"/>
              <a:t>Summary</a:t>
            </a:r>
          </a:p>
          <a:p>
            <a:pPr algn="ctr"/>
            <a:endParaRPr lang="en-GB" sz="4400" u="sng" dirty="0"/>
          </a:p>
          <a:p>
            <a:r>
              <a:rPr lang="en-GB" sz="4400" dirty="0"/>
              <a:t>Remember its about improving judging</a:t>
            </a:r>
          </a:p>
          <a:p>
            <a:r>
              <a:rPr lang="en-GB" sz="4400" dirty="0"/>
              <a:t>Refer back to previous J05s</a:t>
            </a:r>
          </a:p>
          <a:p>
            <a:r>
              <a:rPr lang="en-GB" sz="4400" dirty="0"/>
              <a:t>Writing a good J05 is tricky – delegate – it gives newer judges a chance to practise</a:t>
            </a:r>
          </a:p>
          <a:p>
            <a:r>
              <a:rPr lang="en-GB" sz="4400" dirty="0"/>
              <a:t>J05’s are everyone’s responsibility – we all want to improve the standard of judging. </a:t>
            </a:r>
          </a:p>
        </p:txBody>
      </p:sp>
    </p:spTree>
    <p:extLst>
      <p:ext uri="{BB962C8B-B14F-4D97-AF65-F5344CB8AC3E}">
        <p14:creationId xmlns:p14="http://schemas.microsoft.com/office/powerpoint/2010/main" val="1485649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24F4E8B6-669E-4345-8E51-BACBD43195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EAFB8306-CFB5-41CA-B088-F947E39E5E26}"/>
              </a:ext>
            </a:extLst>
          </p:cNvPr>
          <p:cNvSpPr txBox="1"/>
          <p:nvPr/>
        </p:nvSpPr>
        <p:spPr>
          <a:xfrm rot="18961125">
            <a:off x="3385038" y="2284535"/>
            <a:ext cx="3628750" cy="830997"/>
          </a:xfrm>
          <a:prstGeom prst="rect">
            <a:avLst/>
          </a:prstGeom>
          <a:noFill/>
        </p:spPr>
        <p:txBody>
          <a:bodyPr wrap="none" rtlCol="0">
            <a:spAutoFit/>
          </a:bodyPr>
          <a:lstStyle/>
          <a:p>
            <a:r>
              <a:rPr lang="en-GB" sz="4800" dirty="0"/>
              <a:t>See yesterday</a:t>
            </a:r>
          </a:p>
        </p:txBody>
      </p:sp>
    </p:spTree>
    <p:extLst>
      <p:ext uri="{BB962C8B-B14F-4D97-AF65-F5344CB8AC3E}">
        <p14:creationId xmlns:p14="http://schemas.microsoft.com/office/powerpoint/2010/main" val="4028379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5923EA-E0CF-4D2D-8097-3D9D2DEE1DCB}"/>
              </a:ext>
            </a:extLst>
          </p:cNvPr>
          <p:cNvSpPr txBox="1"/>
          <p:nvPr/>
        </p:nvSpPr>
        <p:spPr>
          <a:xfrm>
            <a:off x="4514478" y="285750"/>
            <a:ext cx="3163045" cy="646331"/>
          </a:xfrm>
          <a:prstGeom prst="rect">
            <a:avLst/>
          </a:prstGeom>
          <a:noFill/>
        </p:spPr>
        <p:txBody>
          <a:bodyPr wrap="none" rtlCol="0">
            <a:spAutoFit/>
          </a:bodyPr>
          <a:lstStyle/>
          <a:p>
            <a:pPr algn="ctr"/>
            <a:r>
              <a:rPr lang="en-GB" sz="3600" b="1" u="sng" dirty="0"/>
              <a:t>Purpose of J05s</a:t>
            </a:r>
          </a:p>
        </p:txBody>
      </p:sp>
      <p:sp>
        <p:nvSpPr>
          <p:cNvPr id="3" name="TextBox 2">
            <a:extLst>
              <a:ext uri="{FF2B5EF4-FFF2-40B4-BE49-F238E27FC236}">
                <a16:creationId xmlns:a16="http://schemas.microsoft.com/office/drawing/2014/main" id="{5F1E9236-05AD-460D-AB2F-5C0841153095}"/>
              </a:ext>
            </a:extLst>
          </p:cNvPr>
          <p:cNvSpPr txBox="1"/>
          <p:nvPr/>
        </p:nvSpPr>
        <p:spPr>
          <a:xfrm>
            <a:off x="585788" y="1128713"/>
            <a:ext cx="10524484" cy="1754326"/>
          </a:xfrm>
          <a:prstGeom prst="rect">
            <a:avLst/>
          </a:prstGeom>
          <a:noFill/>
        </p:spPr>
        <p:txBody>
          <a:bodyPr wrap="none" rtlCol="0">
            <a:spAutoFit/>
          </a:bodyPr>
          <a:lstStyle/>
          <a:p>
            <a:r>
              <a:rPr lang="en-GB" sz="3600" dirty="0"/>
              <a:t>Record of Shoots</a:t>
            </a:r>
          </a:p>
          <a:p>
            <a:endParaRPr lang="en-GB" sz="3600" dirty="0"/>
          </a:p>
          <a:p>
            <a:r>
              <a:rPr lang="en-GB" sz="3600" dirty="0"/>
              <a:t>	- Keep a count of how many shoots you have done</a:t>
            </a:r>
          </a:p>
        </p:txBody>
      </p:sp>
      <p:sp>
        <p:nvSpPr>
          <p:cNvPr id="4" name="TextBox 3">
            <a:extLst>
              <a:ext uri="{FF2B5EF4-FFF2-40B4-BE49-F238E27FC236}">
                <a16:creationId xmlns:a16="http://schemas.microsoft.com/office/drawing/2014/main" id="{BA978FFF-C9DB-4215-A2E3-EAD405F50BC4}"/>
              </a:ext>
            </a:extLst>
          </p:cNvPr>
          <p:cNvSpPr txBox="1"/>
          <p:nvPr/>
        </p:nvSpPr>
        <p:spPr>
          <a:xfrm>
            <a:off x="585788" y="3757618"/>
            <a:ext cx="4751750" cy="1754326"/>
          </a:xfrm>
          <a:prstGeom prst="rect">
            <a:avLst/>
          </a:prstGeom>
          <a:noFill/>
        </p:spPr>
        <p:txBody>
          <a:bodyPr wrap="none" rtlCol="0">
            <a:spAutoFit/>
          </a:bodyPr>
          <a:lstStyle/>
          <a:p>
            <a:r>
              <a:rPr lang="en-GB" sz="3600" dirty="0"/>
              <a:t>To improve your judging</a:t>
            </a:r>
          </a:p>
          <a:p>
            <a:endParaRPr lang="en-GB" sz="3600" dirty="0"/>
          </a:p>
          <a:p>
            <a:r>
              <a:rPr lang="en-GB" sz="3600" dirty="0"/>
              <a:t>	- Effective feedback</a:t>
            </a:r>
          </a:p>
        </p:txBody>
      </p:sp>
    </p:spTree>
    <p:extLst>
      <p:ext uri="{BB962C8B-B14F-4D97-AF65-F5344CB8AC3E}">
        <p14:creationId xmlns:p14="http://schemas.microsoft.com/office/powerpoint/2010/main" val="2233282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2D1DAA6-98E2-4DAB-9EFD-080EA397EB4C}"/>
              </a:ext>
            </a:extLst>
          </p:cNvPr>
          <p:cNvSpPr txBox="1"/>
          <p:nvPr/>
        </p:nvSpPr>
        <p:spPr>
          <a:xfrm>
            <a:off x="642938" y="500063"/>
            <a:ext cx="10914478" cy="6863417"/>
          </a:xfrm>
          <a:prstGeom prst="rect">
            <a:avLst/>
          </a:prstGeom>
          <a:noFill/>
        </p:spPr>
        <p:txBody>
          <a:bodyPr wrap="square" rtlCol="0">
            <a:spAutoFit/>
          </a:bodyPr>
          <a:lstStyle/>
          <a:p>
            <a:pPr algn="ctr"/>
            <a:r>
              <a:rPr lang="en-GB" sz="4000" u="sng" dirty="0"/>
              <a:t>Giving Useful Feedback</a:t>
            </a:r>
          </a:p>
          <a:p>
            <a:pPr marL="342900" indent="-342900">
              <a:buAutoNum type="arabicPeriod"/>
            </a:pPr>
            <a:endParaRPr lang="en-GB" sz="4000" dirty="0"/>
          </a:p>
          <a:p>
            <a:pPr marL="342900" indent="-342900">
              <a:buAutoNum type="arabicPeriod"/>
            </a:pPr>
            <a:r>
              <a:rPr lang="en-GB" sz="4000" dirty="0"/>
              <a:t>Be specific – Focus on what actually happened during the shoot. </a:t>
            </a:r>
          </a:p>
          <a:p>
            <a:pPr marL="342900" indent="-342900">
              <a:buAutoNum type="arabicPeriod"/>
            </a:pPr>
            <a:r>
              <a:rPr lang="en-GB" sz="4000" dirty="0"/>
              <a:t>Be positive – Say what went well</a:t>
            </a:r>
          </a:p>
          <a:p>
            <a:pPr marL="342900" indent="-342900">
              <a:buAutoNum type="arabicPeriod"/>
            </a:pPr>
            <a:r>
              <a:rPr lang="en-GB" sz="4000" dirty="0"/>
              <a:t>Be constructive – We all want to get better, we just need to know HOW</a:t>
            </a:r>
          </a:p>
          <a:p>
            <a:pPr marL="342900" indent="-342900">
              <a:buAutoNum type="arabicPeriod"/>
            </a:pPr>
            <a:r>
              <a:rPr lang="en-GB" sz="4000" dirty="0"/>
              <a:t>Read previous J05s – there’s a reason we are supposed to hand them over at the beginning of the day</a:t>
            </a:r>
          </a:p>
          <a:p>
            <a:pPr marL="342900" indent="-342900">
              <a:buAutoNum type="arabicPeriod"/>
            </a:pPr>
            <a:endParaRPr lang="en-GB" sz="4000" dirty="0"/>
          </a:p>
        </p:txBody>
      </p:sp>
    </p:spTree>
    <p:extLst>
      <p:ext uri="{BB962C8B-B14F-4D97-AF65-F5344CB8AC3E}">
        <p14:creationId xmlns:p14="http://schemas.microsoft.com/office/powerpoint/2010/main" val="115476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E9DEB4A0-8FB3-4A7E-8F84-C06E22F81018}"/>
              </a:ext>
            </a:extLst>
          </p:cNvPr>
          <p:cNvSpPr txBox="1"/>
          <p:nvPr/>
        </p:nvSpPr>
        <p:spPr>
          <a:xfrm>
            <a:off x="3200400" y="271458"/>
            <a:ext cx="1114425" cy="369332"/>
          </a:xfrm>
          <a:prstGeom prst="rect">
            <a:avLst/>
          </a:prstGeom>
          <a:noFill/>
        </p:spPr>
        <p:txBody>
          <a:bodyPr wrap="square" rtlCol="0">
            <a:spAutoFit/>
          </a:bodyPr>
          <a:lstStyle/>
          <a:p>
            <a:r>
              <a:rPr lang="en-GB" dirty="0"/>
              <a:t>N/A</a:t>
            </a:r>
          </a:p>
        </p:txBody>
      </p:sp>
    </p:spTree>
    <p:extLst>
      <p:ext uri="{BB962C8B-B14F-4D97-AF65-F5344CB8AC3E}">
        <p14:creationId xmlns:p14="http://schemas.microsoft.com/office/powerpoint/2010/main" val="3598188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E9DEB4A0-8FB3-4A7E-8F84-C06E22F81018}"/>
              </a:ext>
            </a:extLst>
          </p:cNvPr>
          <p:cNvSpPr txBox="1"/>
          <p:nvPr/>
        </p:nvSpPr>
        <p:spPr>
          <a:xfrm>
            <a:off x="2143125" y="252102"/>
            <a:ext cx="5915025" cy="369332"/>
          </a:xfrm>
          <a:prstGeom prst="rect">
            <a:avLst/>
          </a:prstGeom>
          <a:noFill/>
        </p:spPr>
        <p:txBody>
          <a:bodyPr wrap="square" rtlCol="0">
            <a:spAutoFit/>
          </a:bodyPr>
          <a:lstStyle/>
          <a:p>
            <a:r>
              <a:rPr lang="en-GB" dirty="0"/>
              <a:t>Deb did not make any announcements today</a:t>
            </a:r>
          </a:p>
        </p:txBody>
      </p:sp>
    </p:spTree>
    <p:extLst>
      <p:ext uri="{BB962C8B-B14F-4D97-AF65-F5344CB8AC3E}">
        <p14:creationId xmlns:p14="http://schemas.microsoft.com/office/powerpoint/2010/main" val="1523940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E9DEB4A0-8FB3-4A7E-8F84-C06E22F81018}"/>
              </a:ext>
            </a:extLst>
          </p:cNvPr>
          <p:cNvSpPr txBox="1"/>
          <p:nvPr/>
        </p:nvSpPr>
        <p:spPr>
          <a:xfrm>
            <a:off x="2014538" y="271458"/>
            <a:ext cx="7672387" cy="646331"/>
          </a:xfrm>
          <a:prstGeom prst="rect">
            <a:avLst/>
          </a:prstGeom>
          <a:noFill/>
        </p:spPr>
        <p:txBody>
          <a:bodyPr wrap="square" rtlCol="0">
            <a:spAutoFit/>
          </a:bodyPr>
          <a:lstStyle/>
          <a:p>
            <a:r>
              <a:rPr lang="en-GB" dirty="0"/>
              <a:t>Deb did not make any announcements today as there was a </a:t>
            </a:r>
            <a:r>
              <a:rPr lang="en-GB" dirty="0" err="1"/>
              <a:t>DoS</a:t>
            </a:r>
            <a:r>
              <a:rPr lang="en-GB" dirty="0"/>
              <a:t> who made all  necessary announcements. </a:t>
            </a:r>
          </a:p>
        </p:txBody>
      </p:sp>
    </p:spTree>
    <p:extLst>
      <p:ext uri="{BB962C8B-B14F-4D97-AF65-F5344CB8AC3E}">
        <p14:creationId xmlns:p14="http://schemas.microsoft.com/office/powerpoint/2010/main" val="73500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a:extLst>
              <a:ext uri="{FF2B5EF4-FFF2-40B4-BE49-F238E27FC236}">
                <a16:creationId xmlns:a16="http://schemas.microsoft.com/office/drawing/2014/main" id="{7EB1765D-9CFA-4488-9A3D-8C42F2366B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910" y="252102"/>
            <a:ext cx="9617749" cy="6448736"/>
          </a:xfrm>
          <a:prstGeom prst="rect">
            <a:avLst/>
          </a:prstGeom>
        </p:spPr>
      </p:pic>
      <p:sp>
        <p:nvSpPr>
          <p:cNvPr id="3" name="TextBox 2">
            <a:extLst>
              <a:ext uri="{FF2B5EF4-FFF2-40B4-BE49-F238E27FC236}">
                <a16:creationId xmlns:a16="http://schemas.microsoft.com/office/drawing/2014/main" id="{E9DEB4A0-8FB3-4A7E-8F84-C06E22F81018}"/>
              </a:ext>
            </a:extLst>
          </p:cNvPr>
          <p:cNvSpPr txBox="1"/>
          <p:nvPr/>
        </p:nvSpPr>
        <p:spPr>
          <a:xfrm>
            <a:off x="2143125" y="252102"/>
            <a:ext cx="7400925" cy="646331"/>
          </a:xfrm>
          <a:prstGeom prst="rect">
            <a:avLst/>
          </a:prstGeom>
          <a:noFill/>
        </p:spPr>
        <p:txBody>
          <a:bodyPr wrap="square" rtlCol="0">
            <a:spAutoFit/>
          </a:bodyPr>
          <a:lstStyle/>
          <a:p>
            <a:r>
              <a:rPr lang="en-GB" dirty="0"/>
              <a:t>Deb did not make any announcements today as this was a big event and she was a little nervous.</a:t>
            </a:r>
          </a:p>
        </p:txBody>
      </p:sp>
    </p:spTree>
    <p:extLst>
      <p:ext uri="{BB962C8B-B14F-4D97-AF65-F5344CB8AC3E}">
        <p14:creationId xmlns:p14="http://schemas.microsoft.com/office/powerpoint/2010/main" val="1885712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872</TotalTime>
  <Words>559</Words>
  <Application>Microsoft Office PowerPoint</Application>
  <PresentationFormat>Widescreen</PresentationFormat>
  <Paragraphs>52</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 Horn</dc:creator>
  <cp:lastModifiedBy>Debbie Horn</cp:lastModifiedBy>
  <cp:revision>10</cp:revision>
  <dcterms:created xsi:type="dcterms:W3CDTF">2018-01-04T11:24:38Z</dcterms:created>
  <dcterms:modified xsi:type="dcterms:W3CDTF">2018-03-02T17:33:48Z</dcterms:modified>
</cp:coreProperties>
</file>